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Assistant" pitchFamily="2" charset="-79"/>
      <p:regular r:id="rId4"/>
      <p:bold r:id="rId5"/>
    </p:embeddedFont>
    <p:embeddedFont>
      <p:font typeface="Assistant SemiBold" pitchFamily="2" charset="-79"/>
      <p:regular r:id="rId6"/>
      <p:bold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C882B9-3011-4703-A1A3-2E6636BD0EEA}" v="2" dt="2025-06-11T08:18:00.743"/>
  </p1510:revLst>
</p1510:revInfo>
</file>

<file path=ppt/tableStyles.xml><?xml version="1.0" encoding="utf-8"?>
<a:tblStyleLst xmlns:a="http://schemas.openxmlformats.org/drawingml/2006/main" def="{E70E60B2-D013-4EB9-803E-15CB9B99C17E}">
  <a:tblStyle styleId="{E70E60B2-D013-4EB9-803E-15CB9B99C17E}" styleName="Table_0">
    <a:wholeTbl>
      <a:tcTxStyle b="off" i="off">
        <a:font>
          <a:latin typeface="Aptos"/>
          <a:ea typeface="Aptos"/>
          <a:cs typeface="Aptos"/>
        </a:font>
        <a:schemeClr val="dk1"/>
      </a:tcTxStyle>
      <a:tcStyle>
        <a:tcBdr>
          <a:left>
            <a:ln w="127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/>
      <a:tcStyle>
        <a:tcBdr>
          <a:bottom>
            <a:ln w="25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A965078-2146-4E06-AFFC-4E19549189DF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יפעת קרני" userId="de9b6bfea4a720d2" providerId="LiveId" clId="{14C882B9-3011-4703-A1A3-2E6636BD0EEA}"/>
    <pc:docChg chg="modSld">
      <pc:chgData name="יפעת קרני" userId="de9b6bfea4a720d2" providerId="LiveId" clId="{14C882B9-3011-4703-A1A3-2E6636BD0EEA}" dt="2025-06-11T08:20:08.408" v="65" actId="20577"/>
      <pc:docMkLst>
        <pc:docMk/>
      </pc:docMkLst>
      <pc:sldChg chg="addSp modSp mod">
        <pc:chgData name="יפעת קרני" userId="de9b6bfea4a720d2" providerId="LiveId" clId="{14C882B9-3011-4703-A1A3-2E6636BD0EEA}" dt="2025-06-11T08:20:08.408" v="65" actId="20577"/>
        <pc:sldMkLst>
          <pc:docMk/>
          <pc:sldMk cId="0" sldId="256"/>
        </pc:sldMkLst>
        <pc:spChg chg="add mod">
          <ac:chgData name="יפעת קרני" userId="de9b6bfea4a720d2" providerId="LiveId" clId="{14C882B9-3011-4703-A1A3-2E6636BD0EEA}" dt="2025-06-11T08:18:00.743" v="42"/>
          <ac:spMkLst>
            <pc:docMk/>
            <pc:sldMk cId="0" sldId="256"/>
            <ac:spMk id="2" creationId="{D53920FC-BA08-F108-F40E-B415BF8BF2EA}"/>
          </ac:spMkLst>
        </pc:spChg>
        <pc:graphicFrameChg chg="modGraphic">
          <ac:chgData name="יפעת קרני" userId="de9b6bfea4a720d2" providerId="LiveId" clId="{14C882B9-3011-4703-A1A3-2E6636BD0EEA}" dt="2025-06-11T08:20:08.408" v="65" actId="20577"/>
          <ac:graphicFrameMkLst>
            <pc:docMk/>
            <pc:sldMk cId="0" sldId="256"/>
            <ac:graphicFrameMk id="56" creationId="{00000000-0000-0000-0000-000000000000}"/>
          </ac:graphicFrameMkLst>
        </pc:graphicFrameChg>
        <pc:graphicFrameChg chg="modGraphic">
          <ac:chgData name="יפעת קרני" userId="de9b6bfea4a720d2" providerId="LiveId" clId="{14C882B9-3011-4703-A1A3-2E6636BD0EEA}" dt="2025-06-11T08:16:13.994" v="9" actId="2711"/>
          <ac:graphicFrameMkLst>
            <pc:docMk/>
            <pc:sldMk cId="0" sldId="256"/>
            <ac:graphicFrameMk id="57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6699189df8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g36699189df8_0_58:notes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Google Shape;54;p13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5" name="Google Shape;55;p13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</p:cxnSp>
      <p:graphicFrame>
        <p:nvGraphicFramePr>
          <p:cNvPr id="56" name="Google Shape;56;p13"/>
          <p:cNvGraphicFramePr/>
          <p:nvPr>
            <p:extLst>
              <p:ext uri="{D42A27DB-BD31-4B8C-83A1-F6EECF244321}">
                <p14:modId xmlns:p14="http://schemas.microsoft.com/office/powerpoint/2010/main" val="2801547940"/>
              </p:ext>
            </p:extLst>
          </p:nvPr>
        </p:nvGraphicFramePr>
        <p:xfrm>
          <a:off x="426343" y="1114031"/>
          <a:ext cx="8291325" cy="1598890"/>
        </p:xfrm>
        <a:graphic>
          <a:graphicData uri="http://schemas.openxmlformats.org/drawingml/2006/table">
            <a:tbl>
              <a:tblPr firstRow="1" bandRow="1">
                <a:noFill/>
                <a:tableStyleId>{E70E60B2-D013-4EB9-803E-15CB9B99C17E}</a:tableStyleId>
              </a:tblPr>
              <a:tblGrid>
                <a:gridCol w="1184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4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4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4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4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4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44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57425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110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19</a:t>
                      </a:r>
                      <a:endParaRPr sz="800">
                        <a:latin typeface="Assistant SemiBold"/>
                        <a:ea typeface="Assistant SemiBold"/>
                        <a:cs typeface="Assistant SemiBold"/>
                        <a:sym typeface="Assistant SemiBold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1100" u="none" strike="noStrike" cap="none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18</a:t>
                      </a:r>
                      <a:endParaRPr sz="800" dirty="0">
                        <a:latin typeface="Assistant SemiBold"/>
                        <a:ea typeface="Assistant SemiBold"/>
                        <a:cs typeface="Assistant SemiBold"/>
                        <a:sym typeface="Assistant SemiBold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1100" b="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ליגה ארצית- קטנטנים וילדים.</a:t>
                      </a:r>
                      <a:endParaRPr sz="1100" b="0" dirty="0">
                        <a:latin typeface="Assistant SemiBold"/>
                        <a:ea typeface="Assistant SemiBold"/>
                        <a:cs typeface="Assistant SemiBold"/>
                        <a:sym typeface="Assistant SemiBold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1100" b="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תחרות- 0</a:t>
                      </a:r>
                      <a:r>
                        <a:rPr lang="he-IL" sz="1100" b="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9</a:t>
                      </a:r>
                      <a:r>
                        <a:rPr lang="iw" sz="1100" b="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:00-1</a:t>
                      </a:r>
                      <a:r>
                        <a:rPr lang="he-IL" sz="1100" b="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4</a:t>
                      </a:r>
                      <a:r>
                        <a:rPr lang="iw" sz="1100" b="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:00</a:t>
                      </a:r>
                      <a:endParaRPr sz="1100" b="0" dirty="0">
                        <a:latin typeface="Assistant SemiBold"/>
                        <a:ea typeface="Assistant SemiBold"/>
                        <a:cs typeface="Assistant SemiBold"/>
                        <a:sym typeface="Assistant SemiBold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Assistant SemiBold"/>
                        <a:ea typeface="Assistant SemiBold"/>
                        <a:cs typeface="Assistant SemiBold"/>
                        <a:sym typeface="Assistant SemiBold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1100" u="none" strike="noStrike" cap="none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17</a:t>
                      </a:r>
                      <a:endParaRPr sz="800" dirty="0">
                        <a:latin typeface="Assistant SemiBold"/>
                        <a:ea typeface="Assistant SemiBold"/>
                        <a:cs typeface="Assistant SemiBold"/>
                        <a:sym typeface="Assistant SemiBold"/>
                      </a:endParaRPr>
                    </a:p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1100" b="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ליגת ארצית-נוער,</a:t>
                      </a:r>
                      <a:endParaRPr sz="1100" b="0" dirty="0">
                        <a:latin typeface="Assistant SemiBold"/>
                        <a:ea typeface="Assistant SemiBold"/>
                        <a:cs typeface="Assistant SemiBold"/>
                        <a:sym typeface="Assistant SemiBold"/>
                      </a:endParaRPr>
                    </a:p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iw" sz="1100" b="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מתבגרים,ג'וניורוס</a:t>
                      </a:r>
                      <a:endParaRPr sz="1100" b="0" dirty="0">
                        <a:latin typeface="Assistant SemiBold"/>
                        <a:ea typeface="Assistant SemiBold"/>
                        <a:cs typeface="Assistant SemiBold"/>
                        <a:sym typeface="Assistant SemiBold"/>
                      </a:endParaRPr>
                    </a:p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iw" sz="1100" b="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מ-09:00-2</a:t>
                      </a:r>
                      <a:r>
                        <a:rPr lang="he-IL" sz="1100" b="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0</a:t>
                      </a:r>
                      <a:r>
                        <a:rPr lang="iw" sz="1100" b="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:</a:t>
                      </a:r>
                      <a:r>
                        <a:rPr lang="he-IL" sz="1100" b="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0</a:t>
                      </a:r>
                      <a:r>
                        <a:rPr lang="iw" sz="1100" b="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0 תחרות</a:t>
                      </a:r>
                      <a:endParaRPr sz="1100" b="0" dirty="0">
                        <a:latin typeface="Assistant SemiBold"/>
                        <a:ea typeface="Assistant SemiBold"/>
                        <a:cs typeface="Assistant SemiBold"/>
                        <a:sym typeface="Assistant SemiBold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110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16</a:t>
                      </a:r>
                      <a:endParaRPr sz="1100" dirty="0">
                        <a:latin typeface="Assistant SemiBold"/>
                        <a:ea typeface="Assistant SemiBold"/>
                        <a:cs typeface="Assistant SemiBold"/>
                        <a:sym typeface="Assistant SemiBold"/>
                      </a:endParaRPr>
                    </a:p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1100" b="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ליגת</a:t>
                      </a:r>
                      <a:r>
                        <a:rPr lang="he-IL" sz="1100" b="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 </a:t>
                      </a:r>
                      <a:r>
                        <a:rPr lang="iw" sz="1100" b="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על-מתבגרים,</a:t>
                      </a:r>
                      <a:endParaRPr sz="1100" b="0" dirty="0">
                        <a:latin typeface="Assistant SemiBold"/>
                        <a:ea typeface="Assistant SemiBold"/>
                        <a:cs typeface="Assistant SemiBold"/>
                        <a:sym typeface="Assistant SemiBold"/>
                      </a:endParaRPr>
                    </a:p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1100" b="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ילדים,מאסטרס</a:t>
                      </a:r>
                      <a:endParaRPr sz="1100" b="0" dirty="0">
                        <a:latin typeface="Assistant SemiBold"/>
                        <a:ea typeface="Assistant SemiBold"/>
                        <a:cs typeface="Assistant SemiBold"/>
                        <a:sym typeface="Assistant SemiBold"/>
                      </a:endParaRPr>
                    </a:p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1100" b="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תחרות</a:t>
                      </a:r>
                      <a:endParaRPr sz="1100" b="0" dirty="0">
                        <a:latin typeface="Assistant SemiBold"/>
                        <a:ea typeface="Assistant SemiBold"/>
                        <a:cs typeface="Assistant SemiBold"/>
                        <a:sym typeface="Assistant SemiBold"/>
                      </a:endParaRPr>
                    </a:p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1100" b="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מ-09:00-2</a:t>
                      </a:r>
                      <a:r>
                        <a:rPr lang="he-IL" sz="1100" b="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0</a:t>
                      </a:r>
                      <a:r>
                        <a:rPr lang="iw" sz="1100" b="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:</a:t>
                      </a:r>
                      <a:r>
                        <a:rPr lang="he-IL" sz="1100" b="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0</a:t>
                      </a:r>
                      <a:r>
                        <a:rPr lang="iw" sz="1100" b="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0 </a:t>
                      </a:r>
                      <a:endParaRPr sz="1100" b="0" dirty="0">
                        <a:latin typeface="Assistant SemiBold"/>
                        <a:ea typeface="Assistant SemiBold"/>
                        <a:cs typeface="Assistant SemiBold"/>
                        <a:sym typeface="Assistant SemiBold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1100" b="1" u="none" strike="noStrike" cap="none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15</a:t>
                      </a:r>
                      <a:endParaRPr sz="800" b="1" dirty="0">
                        <a:latin typeface="Assistant SemiBold"/>
                        <a:ea typeface="Assistant SemiBold"/>
                        <a:cs typeface="Assistant SemiBold"/>
                        <a:sym typeface="Assistant SemiBold"/>
                      </a:endParaRPr>
                    </a:p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110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ליגת על-</a:t>
                      </a:r>
                      <a:endParaRPr sz="1100" dirty="0">
                        <a:latin typeface="Assistant SemiBold"/>
                        <a:ea typeface="Assistant SemiBold"/>
                        <a:cs typeface="Assistant SemiBold"/>
                        <a:sym typeface="Assistant SemiBold"/>
                      </a:endParaRPr>
                    </a:p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110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 ג'וניורוס ועלית</a:t>
                      </a:r>
                      <a:endParaRPr sz="1100" dirty="0">
                        <a:latin typeface="Assistant SemiBold"/>
                        <a:ea typeface="Assistant SemiBold"/>
                        <a:cs typeface="Assistant SemiBold"/>
                        <a:sym typeface="Assistant SemiBold"/>
                      </a:endParaRPr>
                    </a:p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110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תחרות</a:t>
                      </a:r>
                      <a:endParaRPr sz="1100" dirty="0">
                        <a:latin typeface="Assistant SemiBold"/>
                        <a:ea typeface="Assistant SemiBold"/>
                        <a:cs typeface="Assistant SemiBold"/>
                        <a:sym typeface="Assistant SemiBold"/>
                      </a:endParaRPr>
                    </a:p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110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מ-0</a:t>
                      </a:r>
                      <a:r>
                        <a:rPr lang="he-IL" sz="110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9</a:t>
                      </a:r>
                      <a:r>
                        <a:rPr lang="iw" sz="110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:00-2</a:t>
                      </a:r>
                      <a:r>
                        <a:rPr lang="he-IL" sz="110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0:0</a:t>
                      </a:r>
                      <a:r>
                        <a:rPr lang="iw" sz="110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0 </a:t>
                      </a:r>
                      <a:endParaRPr sz="1100" dirty="0">
                        <a:latin typeface="Assistant SemiBold"/>
                        <a:ea typeface="Assistant SemiBold"/>
                        <a:cs typeface="Assistant SemiBold"/>
                        <a:sym typeface="Assistant SemiBold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1100" u="none" strike="noStrike" cap="none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14</a:t>
                      </a:r>
                      <a:endParaRPr sz="1100" u="none" strike="noStrike" cap="none" dirty="0">
                        <a:latin typeface="Assistant SemiBold"/>
                        <a:ea typeface="Assistant SemiBold"/>
                        <a:cs typeface="Assistant SemiBold"/>
                        <a:sym typeface="Assistant SemiBold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110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ליגת על-</a:t>
                      </a:r>
                      <a:endParaRPr sz="1100" dirty="0">
                        <a:latin typeface="Assistant SemiBold"/>
                        <a:ea typeface="Assistant SemiBold"/>
                        <a:cs typeface="Assistant SemiBold"/>
                        <a:sym typeface="Assistant SemiBold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110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 בוגרים ונוער</a:t>
                      </a:r>
                      <a:endParaRPr sz="1100" dirty="0">
                        <a:latin typeface="Assistant SemiBold"/>
                        <a:ea typeface="Assistant SemiBold"/>
                        <a:cs typeface="Assistant SemiBold"/>
                        <a:sym typeface="Assistant SemiBold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110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תחרות מ-09:00-2</a:t>
                      </a:r>
                      <a:r>
                        <a:rPr lang="he-IL" sz="110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0</a:t>
                      </a:r>
                      <a:r>
                        <a:rPr lang="iw" sz="110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:</a:t>
                      </a:r>
                      <a:r>
                        <a:rPr lang="he-IL" sz="110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0</a:t>
                      </a:r>
                      <a:r>
                        <a:rPr lang="iw" sz="1100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0 </a:t>
                      </a:r>
                      <a:endParaRPr sz="1100" dirty="0">
                        <a:latin typeface="Assistant SemiBold"/>
                        <a:ea typeface="Assistant SemiBold"/>
                        <a:cs typeface="Assistant SemiBold"/>
                        <a:sym typeface="Assistant SemiBold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1100" u="none" strike="noStrike" cap="none" dirty="0"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13</a:t>
                      </a:r>
                      <a:endParaRPr sz="800" dirty="0">
                        <a:latin typeface="Assistant SemiBold"/>
                        <a:ea typeface="Assistant SemiBold"/>
                        <a:cs typeface="Assistant SemiBold"/>
                        <a:sym typeface="Assistant SemiBold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45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Assistant SemiBold"/>
                        <a:ea typeface="Assistant SemiBold"/>
                        <a:cs typeface="Assistant SemiBold"/>
                        <a:sym typeface="Assistant SemiBold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Assistant SemiBold"/>
                        <a:ea typeface="Assistant SemiBold"/>
                        <a:cs typeface="Assistant SemiBold"/>
                        <a:sym typeface="Assistant SemiBold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Assistant SemiBold"/>
                        <a:ea typeface="Assistant SemiBold"/>
                        <a:cs typeface="Assistant SemiBold"/>
                        <a:sym typeface="Assistant SemiBold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 dirty="0">
                        <a:latin typeface="Assistant SemiBold"/>
                        <a:ea typeface="Assistant SemiBold"/>
                        <a:cs typeface="Assistant SemiBold"/>
                        <a:sym typeface="Assistant SemiBold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>
                        <a:latin typeface="Assistant SemiBold"/>
                        <a:ea typeface="Assistant SemiBold"/>
                        <a:cs typeface="Assistant SemiBold"/>
                        <a:sym typeface="Assistant SemiBold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u="none" strike="noStrike" cap="none">
                        <a:latin typeface="Assistant SemiBold"/>
                        <a:ea typeface="Assistant SemiBold"/>
                        <a:cs typeface="Assistant SemiBold"/>
                        <a:sym typeface="Assistant SemiBold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u="none" strike="noStrike" cap="none" dirty="0">
                        <a:latin typeface="Assistant SemiBold"/>
                        <a:ea typeface="Assistant SemiBold"/>
                        <a:cs typeface="Assistant SemiBold"/>
                        <a:sym typeface="Assistant SemiBold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7" name="Google Shape;57;p13"/>
          <p:cNvGraphicFramePr/>
          <p:nvPr>
            <p:extLst>
              <p:ext uri="{D42A27DB-BD31-4B8C-83A1-F6EECF244321}">
                <p14:modId xmlns:p14="http://schemas.microsoft.com/office/powerpoint/2010/main" val="2998072095"/>
              </p:ext>
            </p:extLst>
          </p:nvPr>
        </p:nvGraphicFramePr>
        <p:xfrm>
          <a:off x="375209" y="809250"/>
          <a:ext cx="8291325" cy="304790"/>
        </p:xfrm>
        <a:graphic>
          <a:graphicData uri="http://schemas.openxmlformats.org/drawingml/2006/table">
            <a:tbl>
              <a:tblPr>
                <a:noFill/>
                <a:tableStyleId>{FA965078-2146-4E06-AFFC-4E19549189DF}</a:tableStyleId>
              </a:tblPr>
              <a:tblGrid>
                <a:gridCol w="1184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4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4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4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4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4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44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1100"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שבת</a:t>
                      </a:r>
                      <a:endParaRPr sz="1100">
                        <a:latin typeface="Assistant"/>
                        <a:ea typeface="Assistant"/>
                        <a:cs typeface="Assistant"/>
                        <a:sym typeface="Assistant"/>
                      </a:endParaRPr>
                    </a:p>
                  </a:txBody>
                  <a:tcPr marL="68575" marR="68575" marT="68575" marB="6857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1100" dirty="0">
                          <a:latin typeface="Assistant"/>
                          <a:ea typeface="Assistant"/>
                          <a:cs typeface="+mn-cs"/>
                          <a:sym typeface="Assistant"/>
                        </a:rPr>
                        <a:t>שישי</a:t>
                      </a:r>
                      <a:endParaRPr sz="1100" dirty="0">
                        <a:latin typeface="Assistant"/>
                        <a:ea typeface="Assistant"/>
                        <a:cs typeface="+mn-cs"/>
                        <a:sym typeface="Assistant"/>
                      </a:endParaRPr>
                    </a:p>
                  </a:txBody>
                  <a:tcPr marL="68575" marR="68575" marT="68575" marB="6857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1100" dirty="0">
                          <a:latin typeface="Assistant"/>
                          <a:ea typeface="Assistant"/>
                          <a:cs typeface="+mn-cs"/>
                          <a:sym typeface="Assistant"/>
                        </a:rPr>
                        <a:t>חמישי</a:t>
                      </a:r>
                      <a:endParaRPr sz="1100" dirty="0">
                        <a:latin typeface="Assistant"/>
                        <a:ea typeface="Assistant"/>
                        <a:cs typeface="+mn-cs"/>
                        <a:sym typeface="Assistant"/>
                      </a:endParaRPr>
                    </a:p>
                  </a:txBody>
                  <a:tcPr marL="68575" marR="68575" marT="68575" marB="6857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e-IL" sz="1100" dirty="0">
                          <a:latin typeface="Assistant"/>
                          <a:ea typeface="Assistant"/>
                          <a:cs typeface="+mn-cs"/>
                          <a:sym typeface="Assistant"/>
                        </a:rPr>
                        <a:t>רביעי</a:t>
                      </a:r>
                      <a:endParaRPr sz="1100" dirty="0">
                        <a:latin typeface="Assistant"/>
                        <a:ea typeface="Assistant"/>
                        <a:cs typeface="+mn-cs"/>
                        <a:sym typeface="Assistant"/>
                      </a:endParaRPr>
                    </a:p>
                  </a:txBody>
                  <a:tcPr marL="68575" marR="68575" marT="68575" marB="6857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1100" dirty="0">
                          <a:latin typeface="Assistant"/>
                          <a:ea typeface="Assistant"/>
                          <a:cs typeface="+mn-cs"/>
                          <a:sym typeface="Assistant"/>
                        </a:rPr>
                        <a:t>שלישי</a:t>
                      </a:r>
                      <a:endParaRPr sz="1100" dirty="0">
                        <a:latin typeface="Assistant"/>
                        <a:ea typeface="Assistant"/>
                        <a:cs typeface="+mn-cs"/>
                        <a:sym typeface="Assistant"/>
                      </a:endParaRPr>
                    </a:p>
                  </a:txBody>
                  <a:tcPr marL="68575" marR="68575" marT="68575" marB="6857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1100" dirty="0">
                          <a:latin typeface="Assistant"/>
                          <a:ea typeface="Assistant"/>
                          <a:cs typeface="+mn-cs"/>
                          <a:sym typeface="Assistant"/>
                        </a:rPr>
                        <a:t>שני</a:t>
                      </a:r>
                      <a:endParaRPr sz="1100" dirty="0">
                        <a:latin typeface="Assistant"/>
                        <a:ea typeface="Assistant"/>
                        <a:cs typeface="+mn-cs"/>
                        <a:sym typeface="Assistant"/>
                      </a:endParaRPr>
                    </a:p>
                  </a:txBody>
                  <a:tcPr marL="68575" marR="68575" marT="68575" marB="6857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1100" dirty="0">
                          <a:latin typeface="Assistant"/>
                          <a:ea typeface="Assistant"/>
                          <a:cs typeface="+mn-cs"/>
                          <a:sym typeface="Assistant"/>
                        </a:rPr>
                        <a:t>ראשו</a:t>
                      </a:r>
                      <a:r>
                        <a:rPr lang="he-IL" sz="1100" dirty="0">
                          <a:latin typeface="Assistant"/>
                          <a:ea typeface="Assistant"/>
                          <a:cs typeface="+mn-cs"/>
                          <a:sym typeface="Assistant"/>
                        </a:rPr>
                        <a:t>ו</a:t>
                      </a:r>
                      <a:r>
                        <a:rPr lang="iw" sz="1100" dirty="0">
                          <a:latin typeface="Assistant"/>
                          <a:ea typeface="Assistant"/>
                          <a:cs typeface="+mn-cs"/>
                          <a:sym typeface="Assistant"/>
                        </a:rPr>
                        <a:t>ן</a:t>
                      </a:r>
                      <a:endParaRPr sz="1100" dirty="0">
                        <a:latin typeface="Assistant"/>
                        <a:ea typeface="Assistant"/>
                        <a:cs typeface="+mn-cs"/>
                        <a:sym typeface="Assistant"/>
                      </a:endParaRPr>
                    </a:p>
                  </a:txBody>
                  <a:tcPr marL="68575" marR="68575" marT="68575" marB="6857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D53920FC-BA08-F108-F40E-B415BF8BF2EA}"/>
              </a:ext>
            </a:extLst>
          </p:cNvPr>
          <p:cNvSpPr txBox="1"/>
          <p:nvPr/>
        </p:nvSpPr>
        <p:spPr>
          <a:xfrm>
            <a:off x="2185640" y="3739376"/>
            <a:ext cx="489166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dirty="0"/>
              <a:t>*  התכנים המוצגים בעמוד זה עשויים להשתנות מעת לעת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82</Words>
  <Application>Microsoft Office PowerPoint</Application>
  <PresentationFormat>‫הצגה על המסך (16:9)</PresentationFormat>
  <Paragraphs>31</Paragraphs>
  <Slides>1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Assistant SemiBold</vt:lpstr>
      <vt:lpstr>Arial</vt:lpstr>
      <vt:lpstr>Assistant</vt:lpstr>
      <vt:lpstr>Simple Light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יפעת קרני</dc:creator>
  <cp:lastModifiedBy>יפעת קרני</cp:lastModifiedBy>
  <cp:revision>1</cp:revision>
  <dcterms:modified xsi:type="dcterms:W3CDTF">2025-06-11T08:20:11Z</dcterms:modified>
</cp:coreProperties>
</file>